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4" r:id="rId3"/>
    <p:sldId id="262" r:id="rId4"/>
    <p:sldId id="263" r:id="rId5"/>
    <p:sldId id="261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DC"/>
    <a:srgbClr val="964B00"/>
    <a:srgbClr val="803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D2405E-0A9F-523D-D1C9-51C9A3A19698}" v="447" dt="2024-06-06T22:01:57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64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8144-4013-AB30-24B8-747A892C3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203"/>
            <a:ext cx="10515600" cy="1325563"/>
          </a:xfrm>
        </p:spPr>
        <p:txBody>
          <a:bodyPr/>
          <a:lstStyle/>
          <a:p>
            <a:pPr algn="ctr"/>
            <a:r>
              <a:rPr lang="en-US" b="1" err="1">
                <a:solidFill>
                  <a:srgbClr val="FFC000"/>
                </a:solidFill>
                <a:latin typeface="Elephant Pro"/>
              </a:rPr>
              <a:t>Üdv</a:t>
            </a:r>
            <a:r>
              <a:rPr lang="en-US" b="1" dirty="0">
                <a:solidFill>
                  <a:srgbClr val="FFC000"/>
                </a:solidFill>
                <a:latin typeface="Elephant Pro"/>
              </a:rPr>
              <a:t> a </a:t>
            </a:r>
            <a:r>
              <a:rPr lang="en-US" b="1" err="1">
                <a:solidFill>
                  <a:srgbClr val="FFC000"/>
                </a:solidFill>
                <a:latin typeface="Elephant Pro"/>
              </a:rPr>
              <a:t>CaSe</a:t>
            </a:r>
            <a:r>
              <a:rPr lang="en-US" b="1" dirty="0">
                <a:solidFill>
                  <a:srgbClr val="FFC000"/>
                </a:solidFill>
                <a:latin typeface="Elephant Pro"/>
              </a:rPr>
              <a:t> </a:t>
            </a:r>
            <a:r>
              <a:rPr lang="en-US" b="1" err="1">
                <a:solidFill>
                  <a:srgbClr val="FFC000"/>
                </a:solidFill>
                <a:latin typeface="Elephant Pro"/>
              </a:rPr>
              <a:t>bemutatóján</a:t>
            </a:r>
            <a:r>
              <a:rPr lang="en-US" b="1" dirty="0">
                <a:solidFill>
                  <a:srgbClr val="FFC000"/>
                </a:solidFill>
                <a:latin typeface="Elephant Pro"/>
              </a:rPr>
              <a:t>!</a:t>
            </a:r>
          </a:p>
          <a:p>
            <a:endParaRPr lang="en-US" dirty="0"/>
          </a:p>
        </p:txBody>
      </p:sp>
      <p:pic>
        <p:nvPicPr>
          <p:cNvPr id="3" name="Picture 2" descr="A large brown animal sitting on the ground&#10;&#10;Description automatically generated">
            <a:extLst>
              <a:ext uri="{FF2B5EF4-FFF2-40B4-BE49-F238E27FC236}">
                <a16:creationId xmlns:a16="http://schemas.microsoft.com/office/drawing/2014/main" id="{A12B0A7D-822A-2609-3224-9F7658CCC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722" y="2150514"/>
            <a:ext cx="4802554" cy="1330570"/>
          </a:xfrm>
          <a:prstGeom prst="rect">
            <a:avLst/>
          </a:prstGeom>
        </p:spPr>
      </p:pic>
      <p:pic>
        <p:nvPicPr>
          <p:cNvPr id="5" name="Picture 4" descr="A brown animal in a pool&#10;&#10;Description automatically generated">
            <a:extLst>
              <a:ext uri="{FF2B5EF4-FFF2-40B4-BE49-F238E27FC236}">
                <a16:creationId xmlns:a16="http://schemas.microsoft.com/office/drawing/2014/main" id="{21FAE43E-549C-617C-FF4D-32334F5A9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1307" y="6633853"/>
            <a:ext cx="355023" cy="220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EC0762-871B-86CF-2105-E65BF0564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4680" y="990784"/>
            <a:ext cx="552327" cy="72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73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3542A-7344-626D-B604-ED0A92C3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err="1">
                <a:solidFill>
                  <a:srgbClr val="FFC000"/>
                </a:solidFill>
                <a:latin typeface="Elephant Pro"/>
              </a:rPr>
              <a:t>Kezdőlap</a:t>
            </a:r>
            <a:endParaRPr lang="en-US" sz="2800" kern="1200">
              <a:solidFill>
                <a:srgbClr val="FFC000"/>
              </a:solidFill>
              <a:latin typeface="Elephant Pr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40DC487-441D-234D-5A40-57B48EABC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324817"/>
            <a:ext cx="6922008" cy="4308949"/>
          </a:xfrm>
          <a:prstGeom prst="rect">
            <a:avLst/>
          </a:prstGeom>
        </p:spPr>
      </p:pic>
      <p:pic>
        <p:nvPicPr>
          <p:cNvPr id="7" name="Picture 6" descr="A brown animal in a pool&#10;&#10;Description automatically generated">
            <a:extLst>
              <a:ext uri="{FF2B5EF4-FFF2-40B4-BE49-F238E27FC236}">
                <a16:creationId xmlns:a16="http://schemas.microsoft.com/office/drawing/2014/main" id="{4C7A7A51-D0C0-BB31-6FD3-CBABCC8F4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33" y="2929793"/>
            <a:ext cx="333375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7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95419B-99CE-2435-8C55-10166B0F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859" y="4626669"/>
            <a:ext cx="2814165" cy="105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rgbClr val="FFC000"/>
                </a:solidFill>
                <a:latin typeface="Elephant Pro"/>
              </a:rPr>
              <a:t>Hawaii</a:t>
            </a:r>
            <a:endParaRPr lang="en-US" sz="5400" kern="1200" dirty="0">
              <a:solidFill>
                <a:srgbClr val="FFC000"/>
              </a:solidFill>
              <a:latin typeface="Elephant Pro"/>
            </a:endParaRP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ool next to buildings&#10;&#10;Description automatically generated">
            <a:extLst>
              <a:ext uri="{FF2B5EF4-FFF2-40B4-BE49-F238E27FC236}">
                <a16:creationId xmlns:a16="http://schemas.microsoft.com/office/drawing/2014/main" id="{41011B12-2E0A-C0BA-0FA2-8F91BBDA5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758" y="816551"/>
            <a:ext cx="7688105" cy="523247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ECD4E-F609-0040-519B-7DDA3C02D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604" y="5677807"/>
            <a:ext cx="4168961" cy="5394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err="1">
                <a:solidFill>
                  <a:srgbClr val="FFC000"/>
                </a:solidFill>
                <a:latin typeface="Elephant Pro"/>
              </a:rPr>
              <a:t>Készítette</a:t>
            </a:r>
            <a:r>
              <a:rPr lang="en-US" sz="2200" dirty="0">
                <a:solidFill>
                  <a:srgbClr val="FFC000"/>
                </a:solidFill>
                <a:latin typeface="Elephant Pro"/>
              </a:rPr>
              <a:t>: Hajdú Lőrinc</a:t>
            </a:r>
          </a:p>
        </p:txBody>
      </p:sp>
      <p:pic>
        <p:nvPicPr>
          <p:cNvPr id="25" name="Picture 24" descr="A brown rodent in water&#10;&#10;Description automatically generated">
            <a:extLst>
              <a:ext uri="{FF2B5EF4-FFF2-40B4-BE49-F238E27FC236}">
                <a16:creationId xmlns:a16="http://schemas.microsoft.com/office/drawing/2014/main" id="{EF178E11-3FD3-5004-17F0-3D7D6CFE1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2" y="812470"/>
            <a:ext cx="3599228" cy="335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09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33BEB5-C750-2732-EB44-536D7CFB9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C000"/>
                </a:solidFill>
                <a:latin typeface="Elephant Pro"/>
              </a:rPr>
              <a:t>Nessebar</a:t>
            </a:r>
            <a:endParaRPr lang="en-US" sz="5400" kern="1200" dirty="0">
              <a:solidFill>
                <a:srgbClr val="FFC000"/>
              </a:solidFill>
              <a:latin typeface="Elephant Pro"/>
            </a:endParaRP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9BDF75-AEF2-3477-CF39-C4027D19A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820" y="2807208"/>
            <a:ext cx="3894116" cy="412193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err="1">
                <a:solidFill>
                  <a:srgbClr val="FFC000"/>
                </a:solidFill>
                <a:latin typeface="Elephant Pro"/>
              </a:rPr>
              <a:t>Készítette</a:t>
            </a:r>
            <a:r>
              <a:rPr lang="en-US" sz="2200" dirty="0">
                <a:solidFill>
                  <a:srgbClr val="FFC000"/>
                </a:solidFill>
                <a:latin typeface="Elephant Pro"/>
              </a:rPr>
              <a:t>: Szokolai Adelina</a:t>
            </a:r>
          </a:p>
        </p:txBody>
      </p:sp>
      <p:pic>
        <p:nvPicPr>
          <p:cNvPr id="5" name="Picture 4" descr="A water park with a slide and chairs&#10;&#10;Description automatically generated">
            <a:extLst>
              <a:ext uri="{FF2B5EF4-FFF2-40B4-BE49-F238E27FC236}">
                <a16:creationId xmlns:a16="http://schemas.microsoft.com/office/drawing/2014/main" id="{E73E8D90-10BD-B1B4-10AD-A03B94501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24884"/>
            <a:ext cx="6903720" cy="4608232"/>
          </a:xfrm>
          <a:prstGeom prst="rect">
            <a:avLst/>
          </a:prstGeom>
        </p:spPr>
      </p:pic>
      <p:pic>
        <p:nvPicPr>
          <p:cNvPr id="6" name="Picture 5" descr="A brown animal with a scarf around its neck&#10;&#10;Description automatically generated">
            <a:extLst>
              <a:ext uri="{FF2B5EF4-FFF2-40B4-BE49-F238E27FC236}">
                <a16:creationId xmlns:a16="http://schemas.microsoft.com/office/drawing/2014/main" id="{49C7DBF1-F11C-718C-79F9-1AD280A3F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40" y="3645292"/>
            <a:ext cx="184785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84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D2D9C-3DE3-A2E9-14B1-8E7BEA21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11" y="325369"/>
            <a:ext cx="4954755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>
                <a:solidFill>
                  <a:srgbClr val="FFC000"/>
                </a:solidFill>
                <a:latin typeface="Elephant Pro"/>
              </a:rPr>
              <a:t>Zanziba</a:t>
            </a:r>
            <a:r>
              <a:rPr lang="en-US" sz="5400" dirty="0">
                <a:solidFill>
                  <a:srgbClr val="FFC000"/>
                </a:solidFill>
                <a:latin typeface="Elephant Pro"/>
              </a:rPr>
              <a:t> hotel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A6DE4-8793-08D6-E209-C5B111C06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843211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err="1">
                <a:solidFill>
                  <a:srgbClr val="FFC000"/>
                </a:solidFill>
                <a:latin typeface="Elephant Pro"/>
              </a:rPr>
              <a:t>Készítette</a:t>
            </a:r>
            <a:r>
              <a:rPr lang="en-US" sz="2200" dirty="0">
                <a:solidFill>
                  <a:srgbClr val="FFC000"/>
                </a:solidFill>
                <a:latin typeface="Elephant Pro"/>
              </a:rPr>
              <a:t>: Dóra Dominik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8" name="Picture Placeholder 7" descr="A pool with a hut and palm trees&#10;&#10;Description automatically generated">
            <a:extLst>
              <a:ext uri="{FF2B5EF4-FFF2-40B4-BE49-F238E27FC236}">
                <a16:creationId xmlns:a16="http://schemas.microsoft.com/office/drawing/2014/main" id="{E0F3703C-D632-55EE-33DC-2E42C5EA415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5478" r="2484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2" name="Picture 11" descr="A large rodent sitting in front of a fence&#10;&#10;Description automatically generated">
            <a:extLst>
              <a:ext uri="{FF2B5EF4-FFF2-40B4-BE49-F238E27FC236}">
                <a16:creationId xmlns:a16="http://schemas.microsoft.com/office/drawing/2014/main" id="{5165FDAE-9963-B873-9503-21B80F9A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59" y="3637870"/>
            <a:ext cx="333375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59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4E8C-F2D8-B8AE-0D3F-C8866F1F9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08" y="1371356"/>
            <a:ext cx="10515600" cy="1325563"/>
          </a:xfrm>
        </p:spPr>
        <p:txBody>
          <a:bodyPr/>
          <a:lstStyle/>
          <a:p>
            <a:r>
              <a:rPr lang="en-US" err="1">
                <a:solidFill>
                  <a:srgbClr val="FFC000"/>
                </a:solidFill>
                <a:latin typeface="Elephant Pro"/>
              </a:rPr>
              <a:t>Köszönjük</a:t>
            </a:r>
            <a:r>
              <a:rPr lang="en-US" dirty="0">
                <a:solidFill>
                  <a:srgbClr val="FFC000"/>
                </a:solidFill>
                <a:latin typeface="Elephant Pro"/>
              </a:rPr>
              <a:t> a </a:t>
            </a:r>
            <a:r>
              <a:rPr lang="en-US" err="1">
                <a:solidFill>
                  <a:srgbClr val="FFC000"/>
                </a:solidFill>
                <a:latin typeface="Elephant Pro"/>
              </a:rPr>
              <a:t>figyelmet</a:t>
            </a:r>
            <a:r>
              <a:rPr lang="en-US" dirty="0">
                <a:solidFill>
                  <a:srgbClr val="FFC000"/>
                </a:solidFill>
                <a:latin typeface="Elephant Pro"/>
              </a:rPr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1BC38E-83F6-1D19-A858-B55FF7348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488" y="1498600"/>
            <a:ext cx="800100" cy="1057031"/>
          </a:xfrm>
          <a:prstGeom prst="rect">
            <a:avLst/>
          </a:prstGeom>
        </p:spPr>
      </p:pic>
      <p:pic>
        <p:nvPicPr>
          <p:cNvPr id="5" name="Picture 4" descr="A brown animal in a body of water&#10;&#10;Description automatically generated">
            <a:extLst>
              <a:ext uri="{FF2B5EF4-FFF2-40B4-BE49-F238E27FC236}">
                <a16:creationId xmlns:a16="http://schemas.microsoft.com/office/drawing/2014/main" id="{057F501C-8DE3-888C-12E0-FA8097F6A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849" y="2739981"/>
            <a:ext cx="447666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9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Üdv a CaSe bemutatóján! </vt:lpstr>
      <vt:lpstr>Kezdőlap</vt:lpstr>
      <vt:lpstr>Hawaii</vt:lpstr>
      <vt:lpstr>Nessebar</vt:lpstr>
      <vt:lpstr>Zanziba hotel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236</cp:revision>
  <dcterms:created xsi:type="dcterms:W3CDTF">2024-06-06T21:10:38Z</dcterms:created>
  <dcterms:modified xsi:type="dcterms:W3CDTF">2024-06-06T22:02:06Z</dcterms:modified>
</cp:coreProperties>
</file>

<file path=docProps/thumbnail.jpeg>
</file>